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24382413" cy="13716000"/>
  <p:notesSz cx="6858000" cy="9144000"/>
  <p:defaultTextStyle>
    <a:defPPr>
      <a:defRPr lang="nl-NL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655"/>
  </p:normalViewPr>
  <p:slideViewPr>
    <p:cSldViewPr snapToGrid="0" snapToObjects="1" showGuides="1">
      <p:cViewPr varScale="1">
        <p:scale>
          <a:sx n="60" d="100"/>
          <a:sy n="60" d="100"/>
        </p:scale>
        <p:origin x="208" y="18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BE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671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888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199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64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966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381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52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88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10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21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nl-BE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48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D18C5-E237-5144-B631-7FC680FFDF30}" type="datetimeFigureOut">
              <a:rPr lang="nl-NL" smtClean="0"/>
              <a:t>25-07-16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1022F-AF59-BE4A-8A8D-56579AA53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07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12" cy="137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12" cy="137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12" cy="137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12" cy="137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12" cy="137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12" cy="137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4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12" cy="137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Macintosh PowerPoint</Application>
  <PresentationFormat>Aangepast</PresentationFormat>
  <Paragraphs>0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Arial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Office</dc:creator>
  <cp:lastModifiedBy>Microsoft Office-gebruiker</cp:lastModifiedBy>
  <cp:revision>5</cp:revision>
  <dcterms:created xsi:type="dcterms:W3CDTF">2015-10-07T07:12:59Z</dcterms:created>
  <dcterms:modified xsi:type="dcterms:W3CDTF">2016-07-25T10:14:45Z</dcterms:modified>
</cp:coreProperties>
</file>