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32"/>
    <p:restoredTop sz="94714"/>
  </p:normalViewPr>
  <p:slideViewPr>
    <p:cSldViewPr snapToGrid="0" snapToObjects="1" showGuides="1">
      <p:cViewPr>
        <p:scale>
          <a:sx n="121" d="100"/>
          <a:sy n="121" d="100"/>
        </p:scale>
        <p:origin x="1712" y="3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FE67-E2DF-EA42-BDB1-C83C55162A59}" type="datetimeFigureOut">
              <a:rPr lang="nl-NL" smtClean="0"/>
              <a:t>11-09-17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A4F6D-1EE2-B44F-8CCC-4B3B65F856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523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FE67-E2DF-EA42-BDB1-C83C55162A59}" type="datetimeFigureOut">
              <a:rPr lang="nl-NL" smtClean="0"/>
              <a:t>11-09-17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A4F6D-1EE2-B44F-8CCC-4B3B65F856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775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FE67-E2DF-EA42-BDB1-C83C55162A59}" type="datetimeFigureOut">
              <a:rPr lang="nl-NL" smtClean="0"/>
              <a:t>11-09-17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A4F6D-1EE2-B44F-8CCC-4B3B65F856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1417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FE67-E2DF-EA42-BDB1-C83C55162A59}" type="datetimeFigureOut">
              <a:rPr lang="nl-NL" smtClean="0"/>
              <a:t>11-09-17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A4F6D-1EE2-B44F-8CCC-4B3B65F856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9722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FE67-E2DF-EA42-BDB1-C83C55162A59}" type="datetimeFigureOut">
              <a:rPr lang="nl-NL" smtClean="0"/>
              <a:t>11-09-17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A4F6D-1EE2-B44F-8CCC-4B3B65F856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1590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FE67-E2DF-EA42-BDB1-C83C55162A59}" type="datetimeFigureOut">
              <a:rPr lang="nl-NL" smtClean="0"/>
              <a:t>11-09-17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A4F6D-1EE2-B44F-8CCC-4B3B65F856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2535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FE67-E2DF-EA42-BDB1-C83C55162A59}" type="datetimeFigureOut">
              <a:rPr lang="nl-NL" smtClean="0"/>
              <a:t>11-09-17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A4F6D-1EE2-B44F-8CCC-4B3B65F856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6974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FE67-E2DF-EA42-BDB1-C83C55162A59}" type="datetimeFigureOut">
              <a:rPr lang="nl-NL" smtClean="0"/>
              <a:t>11-09-17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A4F6D-1EE2-B44F-8CCC-4B3B65F856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4833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FE67-E2DF-EA42-BDB1-C83C55162A59}" type="datetimeFigureOut">
              <a:rPr lang="nl-NL" smtClean="0"/>
              <a:t>11-09-17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A4F6D-1EE2-B44F-8CCC-4B3B65F856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2740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FE67-E2DF-EA42-BDB1-C83C55162A59}" type="datetimeFigureOut">
              <a:rPr lang="nl-NL" smtClean="0"/>
              <a:t>11-09-17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A4F6D-1EE2-B44F-8CCC-4B3B65F856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3919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5FE67-E2DF-EA42-BDB1-C83C55162A59}" type="datetimeFigureOut">
              <a:rPr lang="nl-NL" smtClean="0"/>
              <a:t>11-09-17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A4F6D-1EE2-B44F-8CCC-4B3B65F856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6773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5FE67-E2DF-EA42-BDB1-C83C55162A59}" type="datetimeFigureOut">
              <a:rPr lang="nl-NL" smtClean="0"/>
              <a:t>11-09-17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A4F6D-1EE2-B44F-8CCC-4B3B65F856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5277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4"/>
            <a:ext cx="9144000" cy="685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76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4"/>
            <a:ext cx="9144000" cy="685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9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4"/>
            <a:ext cx="9144000" cy="685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750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4"/>
            <a:ext cx="9144000" cy="685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549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4"/>
            <a:ext cx="9144000" cy="685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88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4"/>
            <a:ext cx="9144000" cy="685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414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Macintosh PowerPoint</Application>
  <PresentationFormat>Diavoorstelling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Calibri</vt:lpstr>
      <vt:lpstr>Calibri Light</vt:lpstr>
      <vt:lpstr>Arial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Sara Firlefijn</dc:creator>
  <cp:lastModifiedBy>Sara Firlefijn</cp:lastModifiedBy>
  <cp:revision>6</cp:revision>
  <dcterms:created xsi:type="dcterms:W3CDTF">2016-08-30T08:51:18Z</dcterms:created>
  <dcterms:modified xsi:type="dcterms:W3CDTF">2017-09-11T09:35:52Z</dcterms:modified>
</cp:coreProperties>
</file>