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6"/>
    <p:restoredTop sz="94714"/>
  </p:normalViewPr>
  <p:slideViewPr>
    <p:cSldViewPr snapToGrid="0" snapToObjects="1" showGuides="1">
      <p:cViewPr>
        <p:scale>
          <a:sx n="121" d="100"/>
          <a:sy n="121" d="100"/>
        </p:scale>
        <p:origin x="2632" y="2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72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5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97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7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FE67-E2DF-EA42-BDB1-C83C55162A59}" type="datetimeFigureOut">
              <a:rPr lang="nl-NL" smtClean="0"/>
              <a:t>09-11-17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2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4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3999" cy="685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Diavoorstelling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 Firlefijn</dc:creator>
  <cp:lastModifiedBy>Sara Firlefijn</cp:lastModifiedBy>
  <cp:revision>7</cp:revision>
  <dcterms:created xsi:type="dcterms:W3CDTF">2016-08-30T08:51:18Z</dcterms:created>
  <dcterms:modified xsi:type="dcterms:W3CDTF">2017-11-09T09:07:21Z</dcterms:modified>
</cp:coreProperties>
</file>