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541"/>
  </p:normalViewPr>
  <p:slideViewPr>
    <p:cSldViewPr snapToGrid="0" snapToObjects="1">
      <p:cViewPr varScale="1">
        <p:scale>
          <a:sx n="165" d="100"/>
          <a:sy n="165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8DDA-C06D-BB43-B43F-FC36DA42EA0C}" type="datetimeFigureOut">
              <a:rPr lang="nl-NL" smtClean="0"/>
              <a:t>18-01-2022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A1808-D9CD-BC43-875B-2DEBE66DD9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62"/>
            <a:ext cx="9141290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62"/>
            <a:ext cx="9141290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62"/>
            <a:ext cx="9141290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62"/>
            <a:ext cx="9141290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62"/>
            <a:ext cx="9141290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62"/>
            <a:ext cx="9141290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Diavoorstelling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Alisia Van Genechten</dc:creator>
  <cp:lastModifiedBy>Microsoft Office User</cp:lastModifiedBy>
  <cp:revision>4</cp:revision>
  <dcterms:created xsi:type="dcterms:W3CDTF">2017-01-12T12:31:12Z</dcterms:created>
  <dcterms:modified xsi:type="dcterms:W3CDTF">2022-01-18T15:10:54Z</dcterms:modified>
</cp:coreProperties>
</file>